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194676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You Better Move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USPSA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4599291-9BF3-4FE5-9585-36C798441E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77548"/>
            <a:ext cx="7025776" cy="38986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You Better Move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You Better Move is a 29 round, 145 point, Comstock field course. There are 13 USPSA targets and 3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facing down range,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facing down range, feet on X’s. Loaded carbine is held with both hands, safety on, stock on belt.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148</Words>
  <Application>Microsoft Office PowerPoint</Application>
  <PresentationFormat>Custom</PresentationFormat>
  <Paragraphs>18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2020-08-18T16:52:02Z</dcterms:modified>
  <cp:category>Shooting</cp:category>
</cp:coreProperties>
</file>

<file path=docProps/thumbnail.jpeg>
</file>